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9" r:id="rId2"/>
    <p:sldId id="273" r:id="rId3"/>
    <p:sldId id="260" r:id="rId4"/>
    <p:sldId id="261" r:id="rId5"/>
    <p:sldId id="269" r:id="rId6"/>
    <p:sldId id="271" r:id="rId7"/>
    <p:sldId id="27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62" y="6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53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3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8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540814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1573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48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84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036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69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06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876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61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933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378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33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55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8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248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7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2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49101E7-137C-412F-9E0F-1623C7B212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D6689-2F41-4C28-831C-32733EC22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335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06" y="404664"/>
            <a:ext cx="75438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ұғымдары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85706" y="1437170"/>
            <a:ext cx="7560840" cy="4944158"/>
          </a:xfrm>
          <a:noFill/>
        </p:spPr>
        <p:txBody>
          <a:bodyPr>
            <a:noAutofit/>
          </a:bodyPr>
          <a:lstStyle/>
          <a:p>
            <a:pPr algn="just"/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тілінің сөзжасамы – негізгі зерттеу нысаны, мақсаты мен міндеті айқындалған, зерттеу тәсілі мен әдістері бар,  тіл білімінің бір жүйелі саласы.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тілінің сөзжасам жүйесі атаудың жасалу, қалыптасу жолын, мағынаның дамуын, ұғым, мағына, атаудың кешенді бірлігін қарастырады. Сөзжасам – жаңа мағыналы туынды сөздердің қалыптасуы мен мағыналық дамуын, жасалу тәсілдерін зерттейтін тіл білімінің негізгі бір саласы. 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03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7776864" cy="4392488"/>
          </a:xfrm>
        </p:spPr>
        <p:txBody>
          <a:bodyPr/>
          <a:lstStyle/>
          <a:p>
            <a:pPr algn="just"/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Сөзжасамның негізгі зерттеу нысаны – туынды сөз. Сөзжасам туынды сөздің жасалу жолын, қалпы, тәсілін, мағыналық құрылымын, атаудың қалыптасуын, уәжділігін, т.б. зерттеуді мақсат етеді.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038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5250160" cy="533548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Сөзжасамның 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бірліктері:    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ұя;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 үлгі;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қалып;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тізбек;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жұп;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саты;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тарам; 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байланыс;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98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839544"/>
          </a:xfrm>
        </p:spPr>
        <p:txBody>
          <a:bodyPr>
            <a:normAutofit/>
          </a:bodyPr>
          <a:lstStyle/>
          <a:p>
            <a:pPr algn="just"/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</a:t>
            </a:r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 – сөзжасамның негізгі ұғымы. Сөз жасауға қатысатын  бірліктер – негіз (түбір) бен сөз тудырушы жұрнақтар сөзжасамдық тұлға деп аталады. </a:t>
            </a:r>
          </a:p>
          <a:p>
            <a:pPr algn="just"/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 тұлғалар түбір түрінде де, негіз түрінде де кездесе алады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771800" y="5157192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76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23528" y="1124744"/>
            <a:ext cx="8256334" cy="2957782"/>
          </a:xfr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Түбір сипатындағы сөзжасамдық тұлғалар: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 </a:t>
            </a:r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ақ+шыл, ақ+тық, ақ+па; 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ат+ты, ат+шы,ат+па, ат+шыл, ат+бегі; 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ас+тық ,ас+шы, ас+паз, ас+хана, ас+у;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ес+іт (есту), ес+кер, ес+ті;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ег+ін, ек+пе, ек+інші т.б.   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clipartbest.com/cliparts/dT7/eg7/dT7eg7nT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2597439" cy="23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germainmontreal.com/assets/18fae33e35e64a858756a513008807d2_RestaurantLR2_Cro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318041"/>
            <a:ext cx="4216636" cy="2374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666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4vector.com/i/free-vector-summer-cartoon-images-02-vector_094373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01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ages.clipartpanda.com/student-clip-art-student-clipart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15062"/>
            <a:ext cx="2088232" cy="2328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5103" y="692696"/>
            <a:ext cx="7920880" cy="2808312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 </a:t>
            </a:r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сипатындағы сөзжасамдық тұлғалар: 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ата+л, ата+қ, ата+у, ата+лық, ата+баба, ата+мұра, ата+н, ата+с т.б.; 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 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жол+шы, жол+шы+бай, жол+жөне+кей;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оқы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оқы+р+ман, оқы+у+шы, оқы+ғыш, оқы+ту, оқы+т+у+шы, оқы+у; 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жаз+у, жаз+ғыш, жаз+ба, жаз+ғы, жаз+мыш, жаз+ғытұрым, жаз+а, жаз+ыл+у т.б.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911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476672"/>
            <a:ext cx="7992888" cy="2232248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 тудырушы тұлғалар мынала</a:t>
            </a:r>
            <a:r>
              <a:rPr lang="kk-KZ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р: –лық, - лік, -тық, -тік, - шы, -ші, - шылық, -шілік, - шық, -шік, - ым, -ім, -м, -ын, -ін, - у, ма, -ме, -ғыш, -гіш, - ғы, -гі, - ық, -ік, -ыш, - іш, -ла, -ле, -ар, -ер, -ғай, -гей, -ай, -ей, -лан, -лен, - тас, -тес, -сы, -сі, -сын, -сін, - ай, -ей, -ар, -ғар,-гер, -кер, - ы, -і т.б.   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1560" y="4293096"/>
            <a:ext cx="7992888" cy="1368152"/>
          </a:xfrm>
          <a:solidFill>
            <a:schemeClr val="accent6">
              <a:lumMod val="75000"/>
              <a:alpha val="69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лық, кісі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дос-тық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бес-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оқу-шы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тіл-ші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бас-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шылық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көп-шілік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ғарыш-кер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143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101</TotalTime>
  <Words>479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1. Сөзжасам жүйесінің негізгі ұғымдары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“Қазақ тіліндегі сөзжасам жүйесі” пәнінің зерттеу нысаны.</dc:title>
  <dc:creator>Anar</dc:creator>
  <cp:lastModifiedBy>Lenovo</cp:lastModifiedBy>
  <cp:revision>18</cp:revision>
  <dcterms:created xsi:type="dcterms:W3CDTF">2015-01-12T12:30:20Z</dcterms:created>
  <dcterms:modified xsi:type="dcterms:W3CDTF">2021-10-12T04:48:08Z</dcterms:modified>
</cp:coreProperties>
</file>